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4660"/>
  </p:normalViewPr>
  <p:slideViewPr>
    <p:cSldViewPr>
      <p:cViewPr varScale="1">
        <p:scale>
          <a:sx n="104" d="100"/>
          <a:sy n="104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ĺž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7" name="Obdĺž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8" name="Zástupný symbol dátumu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2" name="Zástupný symbol päty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12" name="Zástupný symbol čísla snímky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k-SK"/>
          </a:p>
        </p:txBody>
      </p:sp>
      <p:sp>
        <p:nvSpPr>
          <p:cNvPr id="16" name="Zástupný symbol tex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15" name="Zástupný symbol tex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9" name="Zástupný symbol obsah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8" name="Obdĺž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ĺž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1" name="Obdĺž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13" name="Zástupný symbol čísla snímky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Zástupný symbol päty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151CF49-7A16-4005-8DBE-74D1D083DA3B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Obdĺž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ĺž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ĺž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48B624D-9F20-4D9F-99EB-4150E8925A1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mojaskolalazy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6632"/>
            <a:ext cx="4104456" cy="307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83768" y="3212976"/>
            <a:ext cx="6477000" cy="1828800"/>
          </a:xfrm>
        </p:spPr>
        <p:txBody>
          <a:bodyPr>
            <a:normAutofit/>
          </a:bodyPr>
          <a:lstStyle/>
          <a:p>
            <a:r>
              <a:rPr lang="sk-SK" sz="2400" dirty="0" smtClean="0"/>
              <a:t>Hovorme o jedle</a:t>
            </a:r>
            <a:endParaRPr lang="sk-SK" sz="2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11760" y="5229200"/>
            <a:ext cx="6656040" cy="1506637"/>
          </a:xfrm>
        </p:spPr>
        <p:txBody>
          <a:bodyPr>
            <a:normAutofit fontScale="92500" lnSpcReduction="10000"/>
          </a:bodyPr>
          <a:lstStyle/>
          <a:p>
            <a:r>
              <a:rPr lang="sk-SK" sz="4000" dirty="0" smtClean="0"/>
              <a:t>Zdravý aktívny životný štýl</a:t>
            </a:r>
          </a:p>
          <a:p>
            <a:endParaRPr lang="sk-SK" dirty="0" smtClean="0"/>
          </a:p>
          <a:p>
            <a:r>
              <a:rPr lang="sk-SK" dirty="0" smtClean="0"/>
              <a:t>Piatok 17. 10. 2014</a:t>
            </a:r>
          </a:p>
          <a:p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1600" dirty="0" smtClean="0"/>
              <a:t>V piatok 17. 10. sme zorganizovali na našej školičke Deň zdravej výživy na tému </a:t>
            </a:r>
            <a:r>
              <a:rPr lang="sk-SK" sz="1600" i="1" dirty="0" smtClean="0"/>
              <a:t>Zdravý aktívny životný štýl</a:t>
            </a:r>
            <a:r>
              <a:rPr lang="sk-SK" sz="1600" dirty="0" smtClean="0"/>
              <a:t>. Rozhodli sme sa začleniť do programu nielen tradičné súťaže na tému zdravá výživa, príprava ovocnej šťavy, ale aj pohybovú aktivitu – Maratón zdravia a žiaci si tiež pripravili tematické divadelné predstavenie.</a:t>
            </a:r>
          </a:p>
          <a:p>
            <a:r>
              <a:rPr lang="sk-SK" dirty="0" smtClean="0"/>
              <a:t>Maratón zdravia</a:t>
            </a:r>
          </a:p>
          <a:p>
            <a:r>
              <a:rPr lang="sk-SK" dirty="0" smtClean="0"/>
              <a:t>Divadelné predstavenie O troch prasiatkach</a:t>
            </a:r>
          </a:p>
          <a:p>
            <a:r>
              <a:rPr lang="sk-SK" dirty="0" smtClean="0"/>
              <a:t>Triedne súťaže : Najzdravší čajík, Tekvička, Ovocná misa</a:t>
            </a:r>
          </a:p>
          <a:p>
            <a:r>
              <a:rPr lang="sk-SK" dirty="0" smtClean="0"/>
              <a:t>Krížovkárske súťaže o zdravej výžive</a:t>
            </a:r>
          </a:p>
          <a:p>
            <a:r>
              <a:rPr lang="sk-SK" dirty="0" smtClean="0"/>
              <a:t>Nástenka Zdravý aktívny životný štýl</a:t>
            </a:r>
          </a:p>
          <a:p>
            <a:r>
              <a:rPr lang="sk-SK" dirty="0" smtClean="0"/>
              <a:t>Odšťavovanie – príprava ovocných a zeleninových štiav žiakmi</a:t>
            </a:r>
            <a:endParaRPr lang="sk-SK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Maratón zdravia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2"/>
          </p:nvPr>
        </p:nvSpPr>
        <p:spPr>
          <a:xfrm>
            <a:off x="683568" y="1862826"/>
            <a:ext cx="1600200" cy="4343400"/>
          </a:xfrm>
        </p:spPr>
        <p:txBody>
          <a:bodyPr/>
          <a:lstStyle/>
          <a:p>
            <a:r>
              <a:rPr lang="sk-SK" dirty="0" smtClean="0"/>
              <a:t>Tému sme začali hneď aktívne - 3 km Maratónom zdravia</a:t>
            </a:r>
          </a:p>
          <a:p>
            <a:r>
              <a:rPr lang="sk-SK" dirty="0"/>
              <a:t>Úspešní boli ocenení </a:t>
            </a:r>
            <a:r>
              <a:rPr lang="sk-SK" dirty="0">
                <a:sym typeface="Wingdings" panose="05000000000000000000" pitchFamily="2" charset="2"/>
              </a:rPr>
              <a:t></a:t>
            </a:r>
            <a:endParaRPr lang="sk-SK" dirty="0"/>
          </a:p>
          <a:p>
            <a:endParaRPr lang="sk-SK" dirty="0" smtClean="0"/>
          </a:p>
          <a:p>
            <a:r>
              <a:rPr lang="sk-SK" i="1" dirty="0" smtClean="0"/>
              <a:t>5. – 9. ročník </a:t>
            </a:r>
          </a:p>
          <a:p>
            <a:r>
              <a:rPr lang="sk-SK" i="1" dirty="0" smtClean="0"/>
              <a:t>40 žiakov</a:t>
            </a:r>
            <a:endParaRPr lang="sk-SK" i="1" dirty="0"/>
          </a:p>
        </p:txBody>
      </p:sp>
      <p:pic>
        <p:nvPicPr>
          <p:cNvPr id="6" name="Obrázok 5" descr="DSCN22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2996952"/>
            <a:ext cx="4320480" cy="3240360"/>
          </a:xfrm>
          <a:prstGeom prst="rect">
            <a:avLst/>
          </a:prstGeom>
        </p:spPr>
      </p:pic>
      <p:pic>
        <p:nvPicPr>
          <p:cNvPr id="7" name="Obrázok 6" descr="DSCN22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620688"/>
            <a:ext cx="3312368" cy="2484276"/>
          </a:xfrm>
          <a:prstGeom prst="rect">
            <a:avLst/>
          </a:prstGeom>
        </p:spPr>
      </p:pic>
      <p:pic>
        <p:nvPicPr>
          <p:cNvPr id="4" name="Zástupný symbol obsahu 3" descr="DSCN2285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2483768" y="1844824"/>
            <a:ext cx="3177547" cy="238316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/>
              <a:t>Divadelné predstavenie O troch prasiatkach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/>
              <a:t>O troch prasiatkach </a:t>
            </a:r>
            <a:r>
              <a:rPr lang="sk-SK" sz="1700" b="1" dirty="0"/>
              <a:t>– hra pripravená žiakmi II. stupňa pre žiakov I. </a:t>
            </a:r>
            <a:r>
              <a:rPr lang="sk-SK" sz="1700" b="1" dirty="0" smtClean="0"/>
              <a:t>stupňa</a:t>
            </a:r>
          </a:p>
          <a:p>
            <a:r>
              <a:rPr lang="sk-SK" b="1" i="1" dirty="0" smtClean="0"/>
              <a:t>Žiaci 6.- 9. r.</a:t>
            </a:r>
            <a:endParaRPr lang="sk-SK" i="1" dirty="0"/>
          </a:p>
          <a:p>
            <a:r>
              <a:rPr lang="sk-SK" i="1" dirty="0" smtClean="0"/>
              <a:t>12 žiakov a 3 učitelia pripravili predstavenie pre 1. stupeň</a:t>
            </a:r>
            <a:endParaRPr lang="sk-SK" i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699792" y="1916832"/>
            <a:ext cx="2952381" cy="221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DSC093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9080"/>
            <a:ext cx="2925763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2700" dirty="0" smtClean="0"/>
              <a:t>Triedne súťaže :  Najzdravší čajík, Tekvička, Ovocná misa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1400" dirty="0" smtClean="0"/>
              <a:t>Triedne kolektívy mali za úlohu pripraviť si do súťaže : Najzdravší čajík, Vyrezávanú tekvičku a Ovocnú misu. Odborná porota ocenila najšikovnejších, teda všetkých </a:t>
            </a:r>
            <a:r>
              <a:rPr lang="sk-SK" sz="1600" dirty="0" smtClean="0">
                <a:sym typeface="Wingdings" panose="05000000000000000000" pitchFamily="2" charset="2"/>
              </a:rPr>
              <a:t></a:t>
            </a:r>
          </a:p>
          <a:p>
            <a:r>
              <a:rPr lang="sk-SK" sz="1600" dirty="0" smtClean="0">
                <a:sym typeface="Wingdings" panose="05000000000000000000" pitchFamily="2" charset="2"/>
              </a:rPr>
              <a:t>Aktivita bola realizovaná žiakmi 5. – 9.r.</a:t>
            </a:r>
            <a:r>
              <a:rPr lang="sk-SK" sz="1600" dirty="0" smtClean="0"/>
              <a:t> </a:t>
            </a:r>
          </a:p>
          <a:p>
            <a:r>
              <a:rPr lang="sk-SK" sz="1600" dirty="0" smtClean="0"/>
              <a:t>40 žiakov spolu s triednymi učiteľmi </a:t>
            </a:r>
            <a:endParaRPr lang="sk-SK" sz="16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4229" y="1556792"/>
            <a:ext cx="3420126" cy="456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75725"/>
            <a:ext cx="4008107" cy="300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836876"/>
            <a:ext cx="2855979" cy="214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Súťaže o zdravej výžive I.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sk-SK" sz="1200" dirty="0" smtClean="0"/>
              <a:t>Deti vždy </a:t>
            </a:r>
            <a:r>
              <a:rPr lang="sk-SK" sz="1200" smtClean="0"/>
              <a:t>uvítajú krížovkárske súťaže </a:t>
            </a:r>
            <a:r>
              <a:rPr lang="sk-SK" sz="1200" dirty="0" smtClean="0"/>
              <a:t>a tak sa žiaci II. stupňa mohli zapojiť do lúštenia krížoviek, ktoré pre nich pripravili p. učiteľky</a:t>
            </a:r>
          </a:p>
          <a:p>
            <a:r>
              <a:rPr lang="sk-SK" sz="1200" dirty="0" smtClean="0"/>
              <a:t>Úspešní boli ocenení </a:t>
            </a:r>
            <a:r>
              <a:rPr lang="sk-SK" sz="1200" dirty="0" smtClean="0">
                <a:sym typeface="Wingdings" panose="05000000000000000000" pitchFamily="2" charset="2"/>
              </a:rPr>
              <a:t></a:t>
            </a:r>
            <a:endParaRPr lang="sk-SK" sz="1200" dirty="0" smtClean="0"/>
          </a:p>
          <a:p>
            <a:r>
              <a:rPr lang="sk-SK" dirty="0" smtClean="0"/>
              <a:t>Žiaci 5. – 9.r. 40 žiakov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858458542"/>
              </p:ext>
            </p:extLst>
          </p:nvPr>
        </p:nvGraphicFramePr>
        <p:xfrm>
          <a:off x="2339752" y="3166289"/>
          <a:ext cx="6399094" cy="2313432"/>
        </p:xfrm>
        <a:graphic>
          <a:graphicData uri="http://schemas.openxmlformats.org/drawingml/2006/table">
            <a:tbl>
              <a:tblPr firstRow="1" firstCol="1" bandRow="1"/>
              <a:tblGrid>
                <a:gridCol w="492238"/>
                <a:gridCol w="492238"/>
                <a:gridCol w="492238"/>
                <a:gridCol w="492238"/>
                <a:gridCol w="492238"/>
                <a:gridCol w="492238"/>
                <a:gridCol w="492238"/>
                <a:gridCol w="492238"/>
                <a:gridCol w="492238"/>
                <a:gridCol w="492238"/>
                <a:gridCol w="492238"/>
                <a:gridCol w="492238"/>
                <a:gridCol w="492238"/>
              </a:tblGrid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J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E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E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Á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B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T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B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Z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B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C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D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dirty="0" smtClean="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F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J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Á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Ý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Ž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E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Á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S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C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G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J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B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Z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T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S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E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Ó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Ý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H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Š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H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Č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P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M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G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V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E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E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J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D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M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G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M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P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U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S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T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N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D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E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I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R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P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P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M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L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A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>
                          <a:effectLst/>
                          <a:latin typeface="Cambria"/>
                          <a:ea typeface="Calibri"/>
                          <a:cs typeface="Times New Roman"/>
                        </a:rPr>
                        <a:t>O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K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059" marR="1230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572063" y="2060848"/>
            <a:ext cx="6587894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1. OSEMSMEROVKA</a:t>
            </a:r>
            <a:endParaRPr kumimoji="0" lang="sk-SK" altLang="sk-SK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jdi 21 druhov potrav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n</a:t>
            </a:r>
            <a:endParaRPr kumimoji="0" lang="sk-SK" altLang="sk-SK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JABLKO, ANAN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S, BAN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N, SLIVKA, HRU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KA, MANGO, Brokolica,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KALER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B, Karfiol, KAPUSTA, PAPRIKA, MRKVA, UHORKA,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ZELER, RAJČINA, KEL, JAHODA, Mel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ó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n, GOJI, </a:t>
            </a:r>
            <a:r>
              <a:rPr kumimoji="0" lang="sk-SK" altLang="sk-SK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Mungo</a:t>
            </a:r>
            <a:r>
              <a:rPr kumimoji="0" lang="sk-SK" altLang="sk-SK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, Kakao</a:t>
            </a:r>
            <a:endParaRPr kumimoji="0" lang="sk-SK" altLang="sk-SK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altLang="sk-SK" sz="1200" b="1" dirty="0">
              <a:latin typeface="Cambria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TAJNIČKA : ...............................................................................................................................................................</a:t>
            </a: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7700" y="4520952"/>
            <a:ext cx="2880320" cy="216024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Súťaže o zdravej </a:t>
            </a:r>
            <a:r>
              <a:rPr lang="sk-SK" dirty="0" smtClean="0"/>
              <a:t>výžive II.</a:t>
            </a:r>
            <a:endParaRPr lang="sk-SK" dirty="0"/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678349472"/>
              </p:ext>
            </p:extLst>
          </p:nvPr>
        </p:nvGraphicFramePr>
        <p:xfrm>
          <a:off x="539552" y="2518927"/>
          <a:ext cx="4392488" cy="2053521"/>
        </p:xfrm>
        <a:graphic>
          <a:graphicData uri="http://schemas.openxmlformats.org/drawingml/2006/table">
            <a:tbl>
              <a:tblPr firstRow="1" firstCol="1" bandRow="1"/>
              <a:tblGrid>
                <a:gridCol w="1097973"/>
                <a:gridCol w="1097973"/>
                <a:gridCol w="1097973"/>
                <a:gridCol w="1098569"/>
              </a:tblGrid>
              <a:tr h="4359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OVOCIE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ZELENINA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OBILNINY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STRUKOVINY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0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0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0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0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 </a:t>
                      </a:r>
                      <a:endParaRPr lang="sk-SK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31640" y="1772816"/>
            <a:ext cx="562455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2. Zaraďte tieto zdrav</a:t>
            </a:r>
            <a:r>
              <a:rPr kumimoji="0" lang="sk-SK" alt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sk-SK" altLang="sk-SK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potraviny do stĺpcov</a:t>
            </a:r>
            <a:endParaRPr kumimoji="0" lang="sk-SK" altLang="sk-SK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HRACH, RAŽ, JAČMEŇ, JABLKO, BAN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Á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N, P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ENICA, HRU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KA, OVOS, MANGO, 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Š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OVICA,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Brokolica, ZELER, RAJČINA, KEL, </a:t>
            </a:r>
            <a:r>
              <a:rPr kumimoji="0" lang="sk-SK" altLang="sk-SK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Mungo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fazuľky, C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Í</a:t>
            </a:r>
            <a:r>
              <a:rPr kumimoji="0" lang="sk-SK" altLang="sk-SK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CER </a:t>
            </a:r>
            <a:endParaRPr kumimoji="0" lang="sk-SK" altLang="sk-SK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332" y="2239484"/>
            <a:ext cx="3839751" cy="287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7598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sk-SK" sz="3100" dirty="0" smtClean="0"/>
              <a:t>Nástenka - Zdravý aktívny životný štýl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sk-SK" dirty="0" smtClean="0"/>
              <a:t>Žiaci 8. ročníka vytvorili pre všetkých nástenku ku Týždňu zdravej výživy </a:t>
            </a:r>
          </a:p>
          <a:p>
            <a:r>
              <a:rPr lang="sk-SK" i="1" dirty="0" smtClean="0"/>
              <a:t>7 žiakov 8. ročníka</a:t>
            </a:r>
          </a:p>
          <a:p>
            <a:endParaRPr lang="sk-SK" dirty="0"/>
          </a:p>
        </p:txBody>
      </p:sp>
      <p:pic>
        <p:nvPicPr>
          <p:cNvPr id="4" name="Zástupný symbol obsahu 3" descr="DSCN245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717569" y="1830185"/>
            <a:ext cx="5690062" cy="4264429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Odšťavovanie 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k-SK" dirty="0" smtClean="0"/>
              <a:t>Žiaci 9. ročníka priniesli ovocie a zeleninu, očistili ich a odšťavovali , vymýšľali pri tom nové recepty na zdravé nápoje, tie potom ponúkali všetkým žiakom ako aj vyučujúcim.</a:t>
            </a:r>
          </a:p>
          <a:p>
            <a:r>
              <a:rPr lang="sk-SK" dirty="0" smtClean="0"/>
              <a:t>Aktivitu realizovali 12 žiaci 9. ročníka pre celú školu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64704"/>
            <a:ext cx="4014192" cy="5352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http://www.zsslatlazy.estranky.sk/img/original/4371/dscn23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780928"/>
            <a:ext cx="3567931" cy="267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Údaje o škole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k-SK" sz="1200" dirty="0" smtClean="0"/>
              <a:t>ZŠ Slatinské Lazy</a:t>
            </a:r>
          </a:p>
          <a:p>
            <a:pPr>
              <a:buNone/>
            </a:pPr>
            <a:r>
              <a:rPr lang="sk-SK" sz="1200" dirty="0" smtClean="0"/>
              <a:t>Slatinské Lazy 112</a:t>
            </a:r>
          </a:p>
          <a:p>
            <a:pPr>
              <a:buNone/>
            </a:pPr>
            <a:r>
              <a:rPr lang="sk-SK" sz="1200" dirty="0" smtClean="0"/>
              <a:t>96225</a:t>
            </a:r>
          </a:p>
          <a:p>
            <a:pPr>
              <a:buNone/>
            </a:pPr>
            <a:r>
              <a:rPr lang="sk-SK" sz="1200" dirty="0" smtClean="0"/>
              <a:t>045/5393286</a:t>
            </a:r>
          </a:p>
          <a:p>
            <a:r>
              <a:rPr lang="sk-SK" sz="1200" dirty="0" smtClean="0"/>
              <a:t> Kontaktná osoba : Ing. Katarína </a:t>
            </a:r>
            <a:r>
              <a:rPr lang="sk-SK" sz="1200" dirty="0" err="1" smtClean="0"/>
              <a:t>Staviščáková</a:t>
            </a:r>
            <a:endParaRPr lang="sk-SK" sz="1200" dirty="0" smtClean="0"/>
          </a:p>
          <a:p>
            <a:pPr>
              <a:buNone/>
            </a:pPr>
            <a:r>
              <a:rPr lang="sk-SK" sz="1200" dirty="0" smtClean="0"/>
              <a:t>045/5393286, </a:t>
            </a:r>
            <a:r>
              <a:rPr lang="sk-SK" sz="1200" dirty="0" err="1" smtClean="0">
                <a:hlinkClick r:id="rId2"/>
              </a:rPr>
              <a:t>mojaskolalazy@gmail.com</a:t>
            </a:r>
            <a:endParaRPr lang="sk-SK" sz="1200" dirty="0" smtClean="0"/>
          </a:p>
          <a:p>
            <a:r>
              <a:rPr lang="sk-SK" sz="1200" dirty="0" smtClean="0"/>
              <a:t>Súťažné príspevky pripravili žiaci 9.r. : Betka </a:t>
            </a:r>
            <a:r>
              <a:rPr lang="sk-SK" sz="1200" dirty="0" err="1" smtClean="0"/>
              <a:t>Maliniaková</a:t>
            </a:r>
            <a:r>
              <a:rPr lang="sk-SK" sz="1200" dirty="0" smtClean="0"/>
              <a:t>, </a:t>
            </a:r>
            <a:r>
              <a:rPr lang="sk-SK" sz="1200" dirty="0" err="1" smtClean="0"/>
              <a:t>Kika</a:t>
            </a:r>
            <a:r>
              <a:rPr lang="sk-SK" sz="1200" dirty="0" smtClean="0"/>
              <a:t> </a:t>
            </a:r>
            <a:r>
              <a:rPr lang="sk-SK" sz="1200" dirty="0" err="1" smtClean="0"/>
              <a:t>Harbutová</a:t>
            </a:r>
            <a:r>
              <a:rPr lang="sk-SK" sz="1200" dirty="0" smtClean="0"/>
              <a:t>, Maťka Beňová, </a:t>
            </a:r>
            <a:r>
              <a:rPr lang="sk-SK" sz="1200" dirty="0" err="1" smtClean="0"/>
              <a:t>Kika</a:t>
            </a:r>
            <a:r>
              <a:rPr lang="sk-SK" sz="1200" dirty="0" smtClean="0"/>
              <a:t> Jánošíková</a:t>
            </a:r>
          </a:p>
          <a:p>
            <a:r>
              <a:rPr lang="sk-SK" sz="1200" dirty="0" smtClean="0"/>
              <a:t>Žiaci, ktorí sa do aktivít zapojili : 5. - 9. ročník : 40 žiakov</a:t>
            </a:r>
          </a:p>
          <a:p>
            <a:r>
              <a:rPr lang="sk-SK" sz="1200" dirty="0" smtClean="0"/>
              <a:t>Názov vyhlásenej dennej témy : </a:t>
            </a:r>
            <a:r>
              <a:rPr lang="sk-SK" sz="1200" b="1" i="1" dirty="0" smtClean="0"/>
              <a:t>Zdravý aktívny životný štýl</a:t>
            </a:r>
          </a:p>
          <a:p>
            <a:r>
              <a:rPr lang="sk-SK" sz="1200" dirty="0" smtClean="0"/>
              <a:t>Celkový počet žiakov školy : 69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án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á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111</TotalTime>
  <Words>601</Words>
  <Application>Microsoft Office PowerPoint</Application>
  <PresentationFormat>Prezentácia na obrazovke (4:3)</PresentationFormat>
  <Paragraphs>238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Medián</vt:lpstr>
      <vt:lpstr>Hovorme o jedle</vt:lpstr>
      <vt:lpstr>Aktivity</vt:lpstr>
      <vt:lpstr>Maratón zdravia</vt:lpstr>
      <vt:lpstr> Divadelné predstavenie O troch prasiatkach </vt:lpstr>
      <vt:lpstr>Triedne súťaže :  Najzdravší čajík, Tekvička, Ovocná misa </vt:lpstr>
      <vt:lpstr>Súťaže o zdravej výžive I. </vt:lpstr>
      <vt:lpstr>Súťaže o zdravej výžive II.</vt:lpstr>
      <vt:lpstr> Nástenka - Zdravý aktívny životný štýl </vt:lpstr>
      <vt:lpstr>Odšťavovanie  </vt:lpstr>
      <vt:lpstr>Údaje o škole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Hovorme o jedle</dc:title>
  <dc:creator>Uzivate1</dc:creator>
  <cp:lastModifiedBy>SPPK</cp:lastModifiedBy>
  <cp:revision>14</cp:revision>
  <dcterms:created xsi:type="dcterms:W3CDTF">2014-10-23T06:54:41Z</dcterms:created>
  <dcterms:modified xsi:type="dcterms:W3CDTF">2014-10-24T08:21:48Z</dcterms:modified>
</cp:coreProperties>
</file>